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A7D2-14A0-8D0D-252A-94D2BE8F0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E2B58-0455-4C2E-1257-C0D967813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B9A92-D88A-DFCB-8FD9-5398EFD7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FD078-42D9-861B-61D1-E69365D4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1EC8-A5D4-A03F-19F1-4D72D38E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43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6AF0-80D9-E687-6430-143F3E26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E3271-274F-06C1-4F85-6B1BA24BB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ED920-8537-FE3D-5DDE-A2F69814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6309-EEA5-3DEA-2AE6-E61C1A69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B1F98-7AC4-D724-500F-AA2BA76A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939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7ECF8-1625-1F40-0191-1E5B5BFF1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A5434-8FB8-813C-9191-DCCF8E43A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5DA7-95C0-87D3-9E09-82DE0A6D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3040E-022C-AF28-C1E6-0DF3D3FE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71618-ACE4-D050-CAC5-05323152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2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F800-4006-7798-2796-3A201D4A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9EFBB-DEA3-8272-DC83-316C6A33C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D0951-CA06-D3D2-83CD-7A55E726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7D956-142F-1C88-CBC4-49EAFE6C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E18A-CF38-18ED-D490-161800A3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485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75AB-860A-6288-E06B-BD97FEE9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417B1-8C45-5972-843E-4F570FFE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3211F-99A5-7D2D-7363-258ED925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654C-6A1C-6864-C7A3-6BB2FD4C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4AFE6-56BB-B505-E8CF-9D72A6DD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313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CCB4-01D9-7DE3-5EFD-F706A39E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5D61-9807-5CE9-ED90-7CD80FEEE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694D0-32A9-D548-1BEC-1A56AAB6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F29E2-F75B-2F4A-3F53-7E461423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F28BA-9040-C05E-199E-62862382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56423-D47E-CD9B-26A9-957CA38B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16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8090-EEE0-0449-88EB-FF47EFC6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543F5-A0CB-F05E-2D6D-EA962A7F0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F8463-6DF5-7FA3-81CB-14B137844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90D2C-30D5-54FE-EEDD-C732F67F4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5C336-1FAC-ABAE-CCC8-B20E73B8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EE7EB-A73A-7514-C92F-5E79FAB5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1F8BB-3CC4-D013-A242-A9C4FD4B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09F7B-3E82-7193-AC1B-A2E0319C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110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ED4C-F6D0-57FF-26C0-D9E7E724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2515E-08B3-407D-6FC9-A882CCF9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F156E-D2CE-98C7-4295-78BE375A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BBD3D-99FF-111F-368A-7F570D21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57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22C49-5015-8B5B-D5F1-F3BE833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02965-57CE-69B5-5A73-1DB6C4B0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E2DD8-E082-B73F-18DC-441C198D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725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8927-1AD8-D6AA-491C-58373687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F89C-85F2-F45C-B5B4-06FBA88A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A8A64-9B66-E1C6-ACAF-C156DB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04AB8-DDC2-C515-F097-3311C8D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633BD-90A0-4677-6658-AEB5C75F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81436-9357-E0E0-813F-EC31FE1A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614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A167-4891-78A5-F9DA-B3742FAE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94E32-6167-C368-18C7-7EA16D9A0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9A4C2-4963-2376-7651-28C745E88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FF967-2887-3412-587E-17C1CCDE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DD359-86E9-8B17-96AA-CD3BBCB5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A0FD8-0BA3-4417-5098-D616AEB8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82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82F3A-5F8D-A9E2-FB27-05B3B1E6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47015-2AAD-E555-2364-E48A28E3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9451C-0E73-3ECD-44AD-399C9B005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31B7-20D3-4ADE-9F3F-81C930CB7ECD}" type="datetimeFigureOut">
              <a:rPr lang="en-IE" smtClean="0"/>
              <a:t>10/11/2023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19B8-91A4-A71D-9CDA-A613B88F9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A5CC2-F73A-B4AA-0441-7B02947B8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27D0-C36E-4A85-AD98-3B875C35FF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10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00F8C9-E404-7BEF-71D4-A00C4C75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7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1EA776A-DDD9-4C1D-5832-05F47778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3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C4D48FE-FCAF-910A-69F8-728DF424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696980A-3640-EA4D-B4D9-494FAD07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2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1E380EA-C721-0687-1122-672AC9CC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5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84ECD7B-ADC0-366D-EEDB-66CE3663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1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298C2D1-151F-C708-9A29-85C00E38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5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24EC8FF-28A2-83E4-4B46-4414F773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0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Rizzo</dc:creator>
  <cp:lastModifiedBy>Lucas Rizzo</cp:lastModifiedBy>
  <cp:revision>1</cp:revision>
  <dcterms:created xsi:type="dcterms:W3CDTF">2023-11-10T15:21:08Z</dcterms:created>
  <dcterms:modified xsi:type="dcterms:W3CDTF">2023-11-10T15:23:21Z</dcterms:modified>
</cp:coreProperties>
</file>